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7"/>
  </p:notes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9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4" r:id="rId19"/>
    <p:sldId id="315" r:id="rId20"/>
    <p:sldId id="316" r:id="rId21"/>
    <p:sldId id="313" r:id="rId22"/>
    <p:sldId id="317" r:id="rId23"/>
    <p:sldId id="318" r:id="rId24"/>
    <p:sldId id="319" r:id="rId25"/>
    <p:sldId id="32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idact Gothic" panose="020B0604020202020204" charset="0"/>
      <p:regular r:id="rId32"/>
    </p:embeddedFont>
    <p:embeddedFont>
      <p:font typeface="Fascinate" panose="020B0604020202020204" charset="0"/>
      <p:regular r:id="rId33"/>
    </p:embeddedFont>
    <p:embeddedFont>
      <p:font typeface="Roboto Slab" panose="020B0604020202020204" charset="0"/>
      <p:regular r:id="rId34"/>
      <p:bold r:id="rId35"/>
    </p:embeddedFont>
    <p:embeddedFont>
      <p:font typeface="Urbanist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36896A54-72BA-E4CE-5CE3-4950C3684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D4807D8E-9C52-465D-95E8-8092FD457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54A2414B-1FEB-D997-FC82-D855D7DC0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90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29FE76B7-4196-7DD6-B0CA-5CC1C39C0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B667C268-93D1-4252-5AF2-854342B85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E46034FE-8C65-CE87-9F29-C7707FD646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48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558E257F-03EB-F8D8-31D2-85A31958C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49849980-C222-579A-27CC-89CEDA082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C9D787EE-4685-2B8B-7193-B769FA4F4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545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2D52D5CB-252A-0619-CC1D-0DC15D1C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E11A0E88-87F0-5BE6-32F1-7EA41ACC30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1A0BE84F-179F-4EB1-354E-4908542B1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06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9863E376-F3CE-78BD-5439-2D79C0093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DD07FF39-8DAF-5656-02B3-F31BE1A4C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78786046-ACA8-AC76-4BB1-5B7BA61C70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28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E45E6F6D-4B5C-1427-C094-CBAF5DCA1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8B21AA26-6EC8-340C-B335-AE7E6D046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FFE8B064-B28D-C9BD-C539-602966745A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02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EF9A208F-8C9F-0741-BA0F-C8D66DB18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22D78AD6-8538-BD97-0634-C187BE89A5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33745673-E06C-2D15-EA4B-614C80B1E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473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EA9B3F95-101A-6D47-7FE1-60B9D74F5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0EAC07EC-243B-D2C3-33AF-28DACC836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9A2F4297-E1EC-8A4D-1886-DB41DAF54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049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EDEB3241-D5D8-93D7-2912-6319226D8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543ACC0A-54DD-DB2D-1F7A-7F6B363C1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83AE7959-FEE2-9D9B-BDE5-18E935D28C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211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1AC2256-0014-810C-CD7D-E74529365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FD7C8527-1321-2508-13FC-96A61655ED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1DE8EAED-6E5E-713A-5843-BC0F38158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11BD8F50-F434-5B8B-9AB0-2EAEAEB0F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C94AA335-2594-9A67-54FE-F5FB476137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F6F22EC0-E2FF-A90D-5D05-5662543032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465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D9182200-7235-657B-5DE4-A5589709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06C292B1-CBA2-0A08-2A13-36144E647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4417ED5A-EEF1-99ED-EC69-80B1BDA06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8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957DEBF-86B7-9D7F-5230-ED986CBD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B2D6533C-2EF3-5375-0E4D-916E4DED1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1DD36316-7A6C-E540-1F82-4BA9CADD24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299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1FC2D60-61F9-4037-D38A-10CA7D26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1A0466A7-718C-7CE6-84C8-85FDBF561F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2D2B14E8-5267-7E46-2AEF-4A898DF01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046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26272A5D-0FD8-CA74-40C6-437FD4B0C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5BCF8CCD-07BA-D40D-B7D6-FD03A87E17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20CFBAF6-5FEF-4A93-C864-AD8E4FC23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992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5D6E31A6-C835-1EDE-18D5-F693864EB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6E38EFD6-CBC2-88E8-2031-4A803895B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568563AA-C9DB-0A4D-AEB4-0E54DD1A11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276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0C10EADA-ABED-58C7-AEEC-C48677F9C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60768091-054C-48BB-E5D7-FD6481A74C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0210CC77-074F-A6C2-9B83-CFDFDB211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21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CEB78CA8-0D16-5391-2108-D22F8A0B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73901B03-E3B0-91DE-6642-AA87AD8F7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76815558-2559-5EEE-0A76-D7E0F3924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0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BBEA06B-520A-ED50-AE6E-8F8982E9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985F3086-B973-5B58-F949-6C1AE3CD1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E2BAE7C1-E951-BC69-4A3D-291BAADA60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98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A96CCCFB-A36F-3B59-A47C-539D9F7E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38D801C8-F53A-683F-1F87-775E2E97F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B2326D3D-EF76-3CF7-4163-2DBDDEEC2C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90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C6CEB47B-6332-6A0A-699F-D7CEF8FF9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D46C35A8-CD6B-D746-AF10-9A30E60191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B6961AD1-1071-3DB5-438F-EA3AA29B1B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53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>
          <a:extLst>
            <a:ext uri="{FF2B5EF4-FFF2-40B4-BE49-F238E27FC236}">
              <a16:creationId xmlns:a16="http://schemas.microsoft.com/office/drawing/2014/main" id="{FBD375E4-25AC-A27A-A09D-86F33E4EA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eb2014fdb4_1_0:notes">
            <a:extLst>
              <a:ext uri="{FF2B5EF4-FFF2-40B4-BE49-F238E27FC236}">
                <a16:creationId xmlns:a16="http://schemas.microsoft.com/office/drawing/2014/main" id="{C54B9785-4FB3-B398-B5CB-C16BF1062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eb2014fdb4_1_0:notes">
            <a:extLst>
              <a:ext uri="{FF2B5EF4-FFF2-40B4-BE49-F238E27FC236}">
                <a16:creationId xmlns:a16="http://schemas.microsoft.com/office/drawing/2014/main" id="{5F2D3DDD-5FF0-93F0-1BEF-2AF9C9CBF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261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"/>
          <p:cNvGrpSpPr/>
          <p:nvPr/>
        </p:nvGrpSpPr>
        <p:grpSpPr>
          <a:xfrm>
            <a:off x="534278" y="278587"/>
            <a:ext cx="11123444" cy="6300826"/>
            <a:chOff x="464831" y="200557"/>
            <a:chExt cx="11123444" cy="6300826"/>
          </a:xfrm>
        </p:grpSpPr>
        <p:sp>
          <p:nvSpPr>
            <p:cNvPr id="75" name="Google Shape;75;p2"/>
            <p:cNvSpPr/>
            <p:nvPr/>
          </p:nvSpPr>
          <p:spPr>
            <a:xfrm>
              <a:off x="9896875" y="264050"/>
              <a:ext cx="1691400" cy="987000"/>
            </a:xfrm>
            <a:prstGeom prst="roundRect">
              <a:avLst>
                <a:gd name="adj" fmla="val 22756"/>
              </a:avLst>
            </a:prstGeom>
            <a:solidFill>
              <a:schemeClr val="accent5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08254" y="264039"/>
              <a:ext cx="2637175" cy="643211"/>
            </a:xfrm>
            <a:custGeom>
              <a:avLst/>
              <a:gdLst/>
              <a:ahLst/>
              <a:cxnLst/>
              <a:rect l="l" t="t" r="r" b="b"/>
              <a:pathLst>
                <a:path w="1682408" h="410342" extrusionOk="0">
                  <a:moveTo>
                    <a:pt x="0" y="0"/>
                  </a:moveTo>
                  <a:lnTo>
                    <a:pt x="1538615" y="0"/>
                  </a:lnTo>
                  <a:cubicBezTo>
                    <a:pt x="1618031" y="0"/>
                    <a:pt x="1682409" y="64377"/>
                    <a:pt x="1682409" y="143793"/>
                  </a:cubicBezTo>
                  <a:lnTo>
                    <a:pt x="1682409" y="410342"/>
                  </a:lnTo>
                  <a:lnTo>
                    <a:pt x="0" y="410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64831" y="200557"/>
              <a:ext cx="11123342" cy="6300826"/>
            </a:xfrm>
            <a:custGeom>
              <a:avLst/>
              <a:gdLst/>
              <a:ahLst/>
              <a:cxnLst/>
              <a:rect l="l" t="t" r="r" b="b"/>
              <a:pathLst>
                <a:path w="7096231" h="4019666" extrusionOk="0">
                  <a:moveTo>
                    <a:pt x="61674" y="0"/>
                  </a:moveTo>
                  <a:cubicBezTo>
                    <a:pt x="27612" y="0"/>
                    <a:pt x="0" y="27612"/>
                    <a:pt x="0" y="61674"/>
                  </a:cubicBezTo>
                  <a:lnTo>
                    <a:pt x="0" y="3957973"/>
                  </a:lnTo>
                  <a:cubicBezTo>
                    <a:pt x="0" y="3992059"/>
                    <a:pt x="27612" y="4019667"/>
                    <a:pt x="61674" y="4019667"/>
                  </a:cubicBezTo>
                  <a:lnTo>
                    <a:pt x="7034579" y="4019667"/>
                  </a:lnTo>
                  <a:cubicBezTo>
                    <a:pt x="7068623" y="4019667"/>
                    <a:pt x="7096232" y="3992059"/>
                    <a:pt x="7096232" y="3957973"/>
                  </a:cubicBezTo>
                  <a:lnTo>
                    <a:pt x="7096232" y="415759"/>
                  </a:lnTo>
                  <a:cubicBezTo>
                    <a:pt x="7096232" y="381698"/>
                    <a:pt x="7068623" y="354085"/>
                    <a:pt x="7034579" y="354085"/>
                  </a:cubicBezTo>
                  <a:lnTo>
                    <a:pt x="1682375" y="354085"/>
                  </a:lnTo>
                  <a:lnTo>
                    <a:pt x="1682375" y="143708"/>
                  </a:lnTo>
                  <a:cubicBezTo>
                    <a:pt x="1682375" y="64294"/>
                    <a:pt x="1617957" y="0"/>
                    <a:pt x="1538541" y="0"/>
                  </a:cubicBezTo>
                  <a:lnTo>
                    <a:pt x="6167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2"/>
          <p:cNvSpPr txBox="1">
            <a:spLocks noGrp="1"/>
          </p:cNvSpPr>
          <p:nvPr>
            <p:ph type="ctrTitle"/>
          </p:nvPr>
        </p:nvSpPr>
        <p:spPr>
          <a:xfrm>
            <a:off x="1289561" y="1873275"/>
            <a:ext cx="9612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79" name="Google Shape;79;p2"/>
          <p:cNvSpPr txBox="1">
            <a:spLocks noGrp="1"/>
          </p:cNvSpPr>
          <p:nvPr>
            <p:ph type="subTitle" idx="1"/>
          </p:nvPr>
        </p:nvSpPr>
        <p:spPr>
          <a:xfrm>
            <a:off x="1289552" y="4659327"/>
            <a:ext cx="96129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659015" y="399621"/>
            <a:ext cx="803250" cy="210900"/>
            <a:chOff x="733350" y="560700"/>
            <a:chExt cx="803250" cy="210900"/>
          </a:xfrm>
        </p:grpSpPr>
        <p:sp>
          <p:nvSpPr>
            <p:cNvPr id="82" name="Google Shape;82;p2"/>
            <p:cNvSpPr/>
            <p:nvPr/>
          </p:nvSpPr>
          <p:spPr>
            <a:xfrm>
              <a:off x="733350" y="560700"/>
              <a:ext cx="210900" cy="210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29525" y="560700"/>
              <a:ext cx="210900" cy="2109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25700" y="560700"/>
              <a:ext cx="210900" cy="2109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/>
          <p:nvPr/>
        </p:nvSpPr>
        <p:spPr>
          <a:xfrm>
            <a:off x="2730825" y="395832"/>
            <a:ext cx="8622600" cy="987000"/>
          </a:xfrm>
          <a:prstGeom prst="roundRect">
            <a:avLst>
              <a:gd name="adj" fmla="val 22756"/>
            </a:avLst>
          </a:prstGeom>
          <a:solidFill>
            <a:schemeClr val="accen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534278" y="278587"/>
            <a:ext cx="11123342" cy="6300826"/>
          </a:xfrm>
          <a:custGeom>
            <a:avLst/>
            <a:gdLst/>
            <a:ahLst/>
            <a:cxnLst/>
            <a:rect l="l" t="t" r="r" b="b"/>
            <a:pathLst>
              <a:path w="7096231" h="4019666" extrusionOk="0">
                <a:moveTo>
                  <a:pt x="61674" y="0"/>
                </a:moveTo>
                <a:cubicBezTo>
                  <a:pt x="27612" y="0"/>
                  <a:pt x="0" y="27612"/>
                  <a:pt x="0" y="61674"/>
                </a:cubicBezTo>
                <a:lnTo>
                  <a:pt x="0" y="3957973"/>
                </a:lnTo>
                <a:cubicBezTo>
                  <a:pt x="0" y="3992059"/>
                  <a:pt x="27612" y="4019667"/>
                  <a:pt x="61674" y="4019667"/>
                </a:cubicBezTo>
                <a:lnTo>
                  <a:pt x="7034579" y="4019667"/>
                </a:lnTo>
                <a:cubicBezTo>
                  <a:pt x="7068623" y="4019667"/>
                  <a:pt x="7096232" y="3992059"/>
                  <a:pt x="7096232" y="3957973"/>
                </a:cubicBezTo>
                <a:lnTo>
                  <a:pt x="7096232" y="415759"/>
                </a:lnTo>
                <a:cubicBezTo>
                  <a:pt x="7096232" y="381698"/>
                  <a:pt x="7068623" y="354085"/>
                  <a:pt x="7034579" y="354085"/>
                </a:cubicBezTo>
                <a:lnTo>
                  <a:pt x="1682375" y="354085"/>
                </a:lnTo>
                <a:lnTo>
                  <a:pt x="1682375" y="143708"/>
                </a:lnTo>
                <a:cubicBezTo>
                  <a:pt x="1682375" y="64294"/>
                  <a:pt x="1617957" y="0"/>
                  <a:pt x="1538541" y="0"/>
                </a:cubicBezTo>
                <a:lnTo>
                  <a:pt x="6167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4"/>
          <p:cNvSpPr>
            <a:spLocks noGrp="1"/>
          </p:cNvSpPr>
          <p:nvPr>
            <p:ph type="pic" idx="2"/>
          </p:nvPr>
        </p:nvSpPr>
        <p:spPr>
          <a:xfrm>
            <a:off x="7470600" y="1736350"/>
            <a:ext cx="3639600" cy="371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322" name="Google Shape;322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3" name="Google Shape;323;p14"/>
          <p:cNvGrpSpPr/>
          <p:nvPr/>
        </p:nvGrpSpPr>
        <p:grpSpPr>
          <a:xfrm>
            <a:off x="727800" y="1028225"/>
            <a:ext cx="10736400" cy="354600"/>
            <a:chOff x="570300" y="488850"/>
            <a:chExt cx="10736400" cy="354600"/>
          </a:xfrm>
        </p:grpSpPr>
        <p:sp>
          <p:nvSpPr>
            <p:cNvPr id="324" name="Google Shape;324;p14"/>
            <p:cNvSpPr/>
            <p:nvPr/>
          </p:nvSpPr>
          <p:spPr>
            <a:xfrm>
              <a:off x="570300" y="488850"/>
              <a:ext cx="10736400" cy="354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33350" y="560700"/>
              <a:ext cx="210900" cy="210900"/>
            </a:xfrm>
            <a:prstGeom prst="ellipse">
              <a:avLst/>
            </a:prstGeom>
            <a:solidFill>
              <a:schemeClr val="accent2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1029525" y="560700"/>
              <a:ext cx="210900" cy="210900"/>
            </a:xfrm>
            <a:prstGeom prst="ellipse">
              <a:avLst/>
            </a:prstGeom>
            <a:solidFill>
              <a:schemeClr val="accent5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1325700" y="560700"/>
              <a:ext cx="210900" cy="2109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14"/>
          <p:cNvGrpSpPr/>
          <p:nvPr/>
        </p:nvGrpSpPr>
        <p:grpSpPr>
          <a:xfrm>
            <a:off x="645140" y="399927"/>
            <a:ext cx="730225" cy="296400"/>
            <a:chOff x="1056190" y="432377"/>
            <a:chExt cx="730225" cy="296400"/>
          </a:xfrm>
        </p:grpSpPr>
        <p:sp>
          <p:nvSpPr>
            <p:cNvPr id="329" name="Google Shape;329;p14"/>
            <p:cNvSpPr/>
            <p:nvPr/>
          </p:nvSpPr>
          <p:spPr>
            <a:xfrm>
              <a:off x="1056190" y="432377"/>
              <a:ext cx="330300" cy="296400"/>
            </a:xfrm>
            <a:prstGeom prst="roundRect">
              <a:avLst>
                <a:gd name="adj" fmla="val 18882"/>
              </a:avLst>
            </a:prstGeom>
            <a:solidFill>
              <a:schemeClr val="accent6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3850" tIns="31925" rIns="63850" bIns="31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1456115" y="432377"/>
              <a:ext cx="330300" cy="296400"/>
            </a:xfrm>
            <a:prstGeom prst="roundRect">
              <a:avLst>
                <a:gd name="adj" fmla="val 18882"/>
              </a:avLst>
            </a:prstGeom>
            <a:solidFill>
              <a:schemeClr val="accent6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3850" tIns="31925" rIns="63850" bIns="31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4" descr="Caret Right with solid fill"/>
            <p:cNvSpPr/>
            <p:nvPr/>
          </p:nvSpPr>
          <p:spPr>
            <a:xfrm>
              <a:off x="1585766" y="516205"/>
              <a:ext cx="79698" cy="138594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40424" y="538229"/>
                  </a:moveTo>
                  <a:lnTo>
                    <a:pt x="10" y="497824"/>
                  </a:lnTo>
                  <a:lnTo>
                    <a:pt x="228686" y="269148"/>
                  </a:lnTo>
                  <a:lnTo>
                    <a:pt x="0" y="40405"/>
                  </a:lnTo>
                  <a:lnTo>
                    <a:pt x="40415" y="0"/>
                  </a:lnTo>
                  <a:lnTo>
                    <a:pt x="309505" y="269148"/>
                  </a:lnTo>
                  <a:lnTo>
                    <a:pt x="40424" y="538229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3850" tIns="31925" rIns="63850" bIns="31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14" descr="Caret Right with solid fill"/>
            <p:cNvSpPr/>
            <p:nvPr/>
          </p:nvSpPr>
          <p:spPr>
            <a:xfrm flipH="1">
              <a:off x="1179157" y="516205"/>
              <a:ext cx="79698" cy="138594"/>
            </a:xfrm>
            <a:custGeom>
              <a:avLst/>
              <a:gdLst/>
              <a:ahLst/>
              <a:cxnLst/>
              <a:rect l="l" t="t" r="r" b="b"/>
              <a:pathLst>
                <a:path w="309505" h="538229" extrusionOk="0">
                  <a:moveTo>
                    <a:pt x="40424" y="538229"/>
                  </a:moveTo>
                  <a:lnTo>
                    <a:pt x="10" y="497824"/>
                  </a:lnTo>
                  <a:lnTo>
                    <a:pt x="228686" y="269148"/>
                  </a:lnTo>
                  <a:lnTo>
                    <a:pt x="0" y="40405"/>
                  </a:lnTo>
                  <a:lnTo>
                    <a:pt x="40415" y="0"/>
                  </a:lnTo>
                  <a:lnTo>
                    <a:pt x="309505" y="269148"/>
                  </a:lnTo>
                  <a:lnTo>
                    <a:pt x="40424" y="538229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3850" tIns="31925" rIns="63850" bIns="319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57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4"/>
          <p:cNvSpPr txBox="1">
            <a:spLocks noGrp="1"/>
          </p:cNvSpPr>
          <p:nvPr>
            <p:ph type="title"/>
          </p:nvPr>
        </p:nvSpPr>
        <p:spPr>
          <a:xfrm>
            <a:off x="1185913" y="1834075"/>
            <a:ext cx="58281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34" name="Google Shape;334;p14"/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9931800" y="13425"/>
            <a:ext cx="22602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slidesmania.com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0" y="0"/>
            <a:ext cx="12192206" cy="6858033"/>
            <a:chOff x="0" y="0"/>
            <a:chExt cx="12192206" cy="6858033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0" y="154800"/>
              <a:ext cx="12192206" cy="6643350"/>
              <a:chOff x="0" y="154800"/>
              <a:chExt cx="10896600" cy="6643350"/>
            </a:xfrm>
          </p:grpSpPr>
          <p:cxnSp>
            <p:nvCxnSpPr>
              <p:cNvPr id="9" name="Google Shape;9;p1"/>
              <p:cNvCxnSpPr/>
              <p:nvPr/>
            </p:nvCxnSpPr>
            <p:spPr>
              <a:xfrm rot="10800000">
                <a:off x="0" y="67981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" name="Google Shape;10;p1"/>
              <p:cNvCxnSpPr/>
              <p:nvPr/>
            </p:nvCxnSpPr>
            <p:spPr>
              <a:xfrm rot="10800000">
                <a:off x="0" y="64818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" name="Google Shape;11;p1"/>
              <p:cNvCxnSpPr/>
              <p:nvPr/>
            </p:nvCxnSpPr>
            <p:spPr>
              <a:xfrm rot="10800000">
                <a:off x="0" y="61654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" name="Google Shape;12;p1"/>
              <p:cNvCxnSpPr/>
              <p:nvPr/>
            </p:nvCxnSpPr>
            <p:spPr>
              <a:xfrm rot="10800000">
                <a:off x="0" y="58491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" name="Google Shape;13;p1"/>
              <p:cNvCxnSpPr/>
              <p:nvPr/>
            </p:nvCxnSpPr>
            <p:spPr>
              <a:xfrm rot="10800000">
                <a:off x="0" y="55327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10800000">
                <a:off x="0" y="52164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15;p1"/>
              <p:cNvCxnSpPr/>
              <p:nvPr/>
            </p:nvCxnSpPr>
            <p:spPr>
              <a:xfrm rot="10800000">
                <a:off x="0" y="49000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6" name="Google Shape;16;p1"/>
              <p:cNvCxnSpPr/>
              <p:nvPr/>
            </p:nvCxnSpPr>
            <p:spPr>
              <a:xfrm rot="10800000">
                <a:off x="0" y="45837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" name="Google Shape;17;p1"/>
              <p:cNvCxnSpPr/>
              <p:nvPr/>
            </p:nvCxnSpPr>
            <p:spPr>
              <a:xfrm rot="10800000">
                <a:off x="0" y="42673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8" name="Google Shape;18;p1"/>
              <p:cNvCxnSpPr/>
              <p:nvPr/>
            </p:nvCxnSpPr>
            <p:spPr>
              <a:xfrm rot="10800000">
                <a:off x="0" y="39510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9" name="Google Shape;19;p1"/>
              <p:cNvCxnSpPr/>
              <p:nvPr/>
            </p:nvCxnSpPr>
            <p:spPr>
              <a:xfrm rot="10800000">
                <a:off x="0" y="36346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0" name="Google Shape;20;p1"/>
              <p:cNvCxnSpPr/>
              <p:nvPr/>
            </p:nvCxnSpPr>
            <p:spPr>
              <a:xfrm rot="10800000">
                <a:off x="0" y="33183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1" name="Google Shape;21;p1"/>
              <p:cNvCxnSpPr/>
              <p:nvPr/>
            </p:nvCxnSpPr>
            <p:spPr>
              <a:xfrm rot="10800000">
                <a:off x="0" y="30019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" name="Google Shape;22;p1"/>
              <p:cNvCxnSpPr/>
              <p:nvPr/>
            </p:nvCxnSpPr>
            <p:spPr>
              <a:xfrm rot="10800000">
                <a:off x="0" y="26856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" name="Google Shape;23;p1"/>
              <p:cNvCxnSpPr/>
              <p:nvPr/>
            </p:nvCxnSpPr>
            <p:spPr>
              <a:xfrm rot="10800000">
                <a:off x="0" y="23692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" name="Google Shape;24;p1"/>
              <p:cNvCxnSpPr/>
              <p:nvPr/>
            </p:nvCxnSpPr>
            <p:spPr>
              <a:xfrm rot="10800000">
                <a:off x="0" y="20529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5" name="Google Shape;25;p1"/>
              <p:cNvCxnSpPr/>
              <p:nvPr/>
            </p:nvCxnSpPr>
            <p:spPr>
              <a:xfrm rot="10800000">
                <a:off x="0" y="17365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6" name="Google Shape;26;p1"/>
              <p:cNvCxnSpPr/>
              <p:nvPr/>
            </p:nvCxnSpPr>
            <p:spPr>
              <a:xfrm rot="10800000">
                <a:off x="0" y="14202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7" name="Google Shape;27;p1"/>
              <p:cNvCxnSpPr/>
              <p:nvPr/>
            </p:nvCxnSpPr>
            <p:spPr>
              <a:xfrm rot="10800000">
                <a:off x="0" y="11038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8" name="Google Shape;28;p1"/>
              <p:cNvCxnSpPr/>
              <p:nvPr/>
            </p:nvCxnSpPr>
            <p:spPr>
              <a:xfrm rot="10800000">
                <a:off x="0" y="7875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" name="Google Shape;29;p1"/>
              <p:cNvCxnSpPr/>
              <p:nvPr/>
            </p:nvCxnSpPr>
            <p:spPr>
              <a:xfrm rot="10800000">
                <a:off x="0" y="47115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30;p1"/>
              <p:cNvCxnSpPr/>
              <p:nvPr/>
            </p:nvCxnSpPr>
            <p:spPr>
              <a:xfrm rot="10800000">
                <a:off x="0" y="154800"/>
                <a:ext cx="10896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" name="Google Shape;31;p1"/>
            <p:cNvGrpSpPr/>
            <p:nvPr/>
          </p:nvGrpSpPr>
          <p:grpSpPr>
            <a:xfrm>
              <a:off x="274974" y="0"/>
              <a:ext cx="11700534" cy="6858033"/>
              <a:chOff x="232582" y="0"/>
              <a:chExt cx="11700534" cy="7418100"/>
            </a:xfrm>
          </p:grpSpPr>
          <p:cxnSp>
            <p:nvCxnSpPr>
              <p:cNvPr id="32" name="Google Shape;32;p1"/>
              <p:cNvCxnSpPr/>
              <p:nvPr/>
            </p:nvCxnSpPr>
            <p:spPr>
              <a:xfrm rot="5400000">
                <a:off x="692401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1"/>
              <p:cNvCxnSpPr/>
              <p:nvPr/>
            </p:nvCxnSpPr>
            <p:spPr>
              <a:xfrm rot="5400000">
                <a:off x="659899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1"/>
              <p:cNvCxnSpPr/>
              <p:nvPr/>
            </p:nvCxnSpPr>
            <p:spPr>
              <a:xfrm rot="5400000">
                <a:off x="627398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1"/>
              <p:cNvCxnSpPr/>
              <p:nvPr/>
            </p:nvCxnSpPr>
            <p:spPr>
              <a:xfrm rot="5400000">
                <a:off x="594896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6" name="Google Shape;36;p1"/>
              <p:cNvCxnSpPr/>
              <p:nvPr/>
            </p:nvCxnSpPr>
            <p:spPr>
              <a:xfrm rot="5400000">
                <a:off x="562395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7" name="Google Shape;37;p1"/>
              <p:cNvCxnSpPr/>
              <p:nvPr/>
            </p:nvCxnSpPr>
            <p:spPr>
              <a:xfrm rot="5400000">
                <a:off x="529893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8" name="Google Shape;38;p1"/>
              <p:cNvCxnSpPr/>
              <p:nvPr/>
            </p:nvCxnSpPr>
            <p:spPr>
              <a:xfrm rot="5400000">
                <a:off x="497392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1"/>
              <p:cNvCxnSpPr/>
              <p:nvPr/>
            </p:nvCxnSpPr>
            <p:spPr>
              <a:xfrm rot="5400000">
                <a:off x="464890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" name="Google Shape;40;p1"/>
              <p:cNvCxnSpPr/>
              <p:nvPr/>
            </p:nvCxnSpPr>
            <p:spPr>
              <a:xfrm rot="5400000">
                <a:off x="432389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1" name="Google Shape;41;p1"/>
              <p:cNvCxnSpPr/>
              <p:nvPr/>
            </p:nvCxnSpPr>
            <p:spPr>
              <a:xfrm rot="5400000">
                <a:off x="399887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1"/>
              <p:cNvCxnSpPr/>
              <p:nvPr/>
            </p:nvCxnSpPr>
            <p:spPr>
              <a:xfrm rot="5400000">
                <a:off x="367386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3" name="Google Shape;43;p1"/>
              <p:cNvCxnSpPr/>
              <p:nvPr/>
            </p:nvCxnSpPr>
            <p:spPr>
              <a:xfrm rot="5400000">
                <a:off x="334884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" name="Google Shape;44;p1"/>
              <p:cNvCxnSpPr/>
              <p:nvPr/>
            </p:nvCxnSpPr>
            <p:spPr>
              <a:xfrm rot="5400000">
                <a:off x="302383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1"/>
              <p:cNvCxnSpPr/>
              <p:nvPr/>
            </p:nvCxnSpPr>
            <p:spPr>
              <a:xfrm rot="5400000">
                <a:off x="269881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6" name="Google Shape;46;p1"/>
              <p:cNvCxnSpPr/>
              <p:nvPr/>
            </p:nvCxnSpPr>
            <p:spPr>
              <a:xfrm rot="5400000">
                <a:off x="237380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7" name="Google Shape;47;p1"/>
              <p:cNvCxnSpPr/>
              <p:nvPr/>
            </p:nvCxnSpPr>
            <p:spPr>
              <a:xfrm rot="5400000">
                <a:off x="204878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1"/>
              <p:cNvCxnSpPr/>
              <p:nvPr/>
            </p:nvCxnSpPr>
            <p:spPr>
              <a:xfrm rot="5400000">
                <a:off x="172377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" name="Google Shape;49;p1"/>
              <p:cNvCxnSpPr/>
              <p:nvPr/>
            </p:nvCxnSpPr>
            <p:spPr>
              <a:xfrm rot="5400000">
                <a:off x="139875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" name="Google Shape;50;p1"/>
              <p:cNvCxnSpPr/>
              <p:nvPr/>
            </p:nvCxnSpPr>
            <p:spPr>
              <a:xfrm rot="5400000">
                <a:off x="107374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1"/>
              <p:cNvCxnSpPr/>
              <p:nvPr/>
            </p:nvCxnSpPr>
            <p:spPr>
              <a:xfrm rot="5400000">
                <a:off x="74872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2" name="Google Shape;52;p1"/>
              <p:cNvCxnSpPr/>
              <p:nvPr/>
            </p:nvCxnSpPr>
            <p:spPr>
              <a:xfrm rot="5400000">
                <a:off x="42371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3" name="Google Shape;53;p1"/>
              <p:cNvCxnSpPr/>
              <p:nvPr/>
            </p:nvCxnSpPr>
            <p:spPr>
              <a:xfrm rot="5400000">
                <a:off x="9869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4" name="Google Shape;54;p1"/>
              <p:cNvCxnSpPr/>
              <p:nvPr/>
            </p:nvCxnSpPr>
            <p:spPr>
              <a:xfrm rot="5400000">
                <a:off x="-22631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5" name="Google Shape;55;p1"/>
              <p:cNvCxnSpPr/>
              <p:nvPr/>
            </p:nvCxnSpPr>
            <p:spPr>
              <a:xfrm rot="5400000">
                <a:off x="-551333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6" name="Google Shape;56;p1"/>
              <p:cNvCxnSpPr/>
              <p:nvPr/>
            </p:nvCxnSpPr>
            <p:spPr>
              <a:xfrm rot="5400000">
                <a:off x="-87634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7" name="Google Shape;57;p1"/>
              <p:cNvCxnSpPr/>
              <p:nvPr/>
            </p:nvCxnSpPr>
            <p:spPr>
              <a:xfrm rot="5400000">
                <a:off x="-1201363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" name="Google Shape;58;p1"/>
              <p:cNvCxnSpPr/>
              <p:nvPr/>
            </p:nvCxnSpPr>
            <p:spPr>
              <a:xfrm rot="5400000">
                <a:off x="-152637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" name="Google Shape;59;p1"/>
              <p:cNvCxnSpPr/>
              <p:nvPr/>
            </p:nvCxnSpPr>
            <p:spPr>
              <a:xfrm rot="5400000">
                <a:off x="-1851393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0" name="Google Shape;60;p1"/>
              <p:cNvCxnSpPr/>
              <p:nvPr/>
            </p:nvCxnSpPr>
            <p:spPr>
              <a:xfrm rot="5400000">
                <a:off x="-217640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" name="Google Shape;61;p1"/>
              <p:cNvCxnSpPr/>
              <p:nvPr/>
            </p:nvCxnSpPr>
            <p:spPr>
              <a:xfrm rot="5400000">
                <a:off x="-2501423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2" name="Google Shape;62;p1"/>
              <p:cNvCxnSpPr/>
              <p:nvPr/>
            </p:nvCxnSpPr>
            <p:spPr>
              <a:xfrm rot="5400000">
                <a:off x="-282643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3" name="Google Shape;63;p1"/>
              <p:cNvCxnSpPr/>
              <p:nvPr/>
            </p:nvCxnSpPr>
            <p:spPr>
              <a:xfrm rot="5400000">
                <a:off x="-3151453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4" name="Google Shape;64;p1"/>
              <p:cNvCxnSpPr/>
              <p:nvPr/>
            </p:nvCxnSpPr>
            <p:spPr>
              <a:xfrm rot="5400000">
                <a:off x="-3476468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" name="Google Shape;65;p1"/>
              <p:cNvCxnSpPr/>
              <p:nvPr/>
            </p:nvCxnSpPr>
            <p:spPr>
              <a:xfrm rot="5400000">
                <a:off x="8224066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6" name="Google Shape;66;p1"/>
              <p:cNvCxnSpPr/>
              <p:nvPr/>
            </p:nvCxnSpPr>
            <p:spPr>
              <a:xfrm rot="5400000">
                <a:off x="789905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7" name="Google Shape;67;p1"/>
              <p:cNvCxnSpPr/>
              <p:nvPr/>
            </p:nvCxnSpPr>
            <p:spPr>
              <a:xfrm rot="5400000">
                <a:off x="7574042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" name="Google Shape;68;p1"/>
              <p:cNvCxnSpPr/>
              <p:nvPr/>
            </p:nvCxnSpPr>
            <p:spPr>
              <a:xfrm rot="5400000">
                <a:off x="7249027" y="3709050"/>
                <a:ext cx="7418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69" name="Google Shape;69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  <a:effectLst>
            <a:outerShdw dist="57150" dir="2700000" algn="bl" rotWithShape="0">
              <a:schemeClr val="accent3"/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ascinate"/>
              <a:buNone/>
              <a:defRPr sz="4500" b="1">
                <a:solidFill>
                  <a:schemeClr val="dk1"/>
                </a:solidFill>
                <a:latin typeface="Fascinate"/>
                <a:ea typeface="Fascinate"/>
                <a:cs typeface="Fascinate"/>
                <a:sym typeface="Fascinate"/>
              </a:defRPr>
            </a:lvl9pPr>
          </a:lstStyle>
          <a:p>
            <a:endParaRPr/>
          </a:p>
        </p:txBody>
      </p:sp>
      <p:sp>
        <p:nvSpPr>
          <p:cNvPr id="70" name="Google Shape;70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●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○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■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●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○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■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●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○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"/>
              <a:buChar char="■"/>
              <a:defRPr sz="2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23"/>
          <p:cNvGrpSpPr/>
          <p:nvPr/>
        </p:nvGrpSpPr>
        <p:grpSpPr>
          <a:xfrm rot="-262578">
            <a:off x="1186699" y="2100547"/>
            <a:ext cx="9818319" cy="2507413"/>
            <a:chOff x="1207600" y="1259650"/>
            <a:chExt cx="9819150" cy="2507625"/>
          </a:xfrm>
        </p:grpSpPr>
        <p:sp>
          <p:nvSpPr>
            <p:cNvPr id="427" name="Google Shape;427;p23"/>
            <p:cNvSpPr/>
            <p:nvPr/>
          </p:nvSpPr>
          <p:spPr>
            <a:xfrm>
              <a:off x="1290725" y="1342800"/>
              <a:ext cx="9658800" cy="23448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grpSp>
          <p:nvGrpSpPr>
            <p:cNvPr id="428" name="Google Shape;428;p23"/>
            <p:cNvGrpSpPr/>
            <p:nvPr/>
          </p:nvGrpSpPr>
          <p:grpSpPr>
            <a:xfrm>
              <a:off x="1207600" y="1259650"/>
              <a:ext cx="160800" cy="2504150"/>
              <a:chOff x="1207600" y="1259650"/>
              <a:chExt cx="160800" cy="2504150"/>
            </a:xfrm>
          </p:grpSpPr>
          <p:sp>
            <p:nvSpPr>
              <p:cNvPr id="429" name="Google Shape;429;p23"/>
              <p:cNvSpPr/>
              <p:nvPr/>
            </p:nvSpPr>
            <p:spPr>
              <a:xfrm>
                <a:off x="1207600" y="1259650"/>
                <a:ext cx="160800" cy="1608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1207600" y="3603000"/>
                <a:ext cx="160800" cy="1608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</p:grpSp>
        <p:grpSp>
          <p:nvGrpSpPr>
            <p:cNvPr id="431" name="Google Shape;431;p23"/>
            <p:cNvGrpSpPr/>
            <p:nvPr/>
          </p:nvGrpSpPr>
          <p:grpSpPr>
            <a:xfrm>
              <a:off x="10865950" y="1263125"/>
              <a:ext cx="160800" cy="2504150"/>
              <a:chOff x="1207600" y="1259650"/>
              <a:chExt cx="160800" cy="2504150"/>
            </a:xfrm>
          </p:grpSpPr>
          <p:sp>
            <p:nvSpPr>
              <p:cNvPr id="432" name="Google Shape;432;p23"/>
              <p:cNvSpPr/>
              <p:nvPr/>
            </p:nvSpPr>
            <p:spPr>
              <a:xfrm>
                <a:off x="1207600" y="1259650"/>
                <a:ext cx="160800" cy="1608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1207600" y="3603000"/>
                <a:ext cx="160800" cy="1608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</p:grpSp>
      </p:grpSp>
      <p:sp>
        <p:nvSpPr>
          <p:cNvPr id="435" name="Google Shape;435;p23"/>
          <p:cNvSpPr/>
          <p:nvPr/>
        </p:nvSpPr>
        <p:spPr>
          <a:xfrm>
            <a:off x="1840466" y="2052375"/>
            <a:ext cx="8511068" cy="23448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z="300" dirty="0"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chemeClr val="accent1"/>
                    </a:gs>
                    <a:gs pos="39000">
                      <a:schemeClr val="accent5"/>
                    </a:gs>
                    <a:gs pos="65000">
                      <a:schemeClr val="accent1"/>
                    </a:gs>
                    <a:gs pos="100000">
                      <a:schemeClr val="accent5"/>
                    </a:gs>
                  </a:gsLst>
                  <a:lin ang="13500032" scaled="0"/>
                </a:gradFill>
                <a:latin typeface="Fascinate"/>
              </a:rPr>
              <a:t>BÁN ĐỒ THỂ THAO</a:t>
            </a:r>
            <a:endParaRPr sz="3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36" name="Google Shape;436;p23"/>
          <p:cNvSpPr/>
          <p:nvPr/>
        </p:nvSpPr>
        <p:spPr>
          <a:xfrm>
            <a:off x="8122259" y="4215522"/>
            <a:ext cx="462458" cy="547182"/>
          </a:xfrm>
          <a:custGeom>
            <a:avLst/>
            <a:gdLst/>
            <a:ahLst/>
            <a:cxnLst/>
            <a:rect l="l" t="t" r="r" b="b"/>
            <a:pathLst>
              <a:path w="74201" h="87795" extrusionOk="0">
                <a:moveTo>
                  <a:pt x="0" y="0"/>
                </a:moveTo>
                <a:lnTo>
                  <a:pt x="13763" y="87796"/>
                </a:lnTo>
                <a:lnTo>
                  <a:pt x="30887" y="50468"/>
                </a:lnTo>
                <a:lnTo>
                  <a:pt x="74202" y="4935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1840473" y="43329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39000">
                <a:schemeClr val="accent5"/>
              </a:gs>
              <a:gs pos="65000">
                <a:schemeClr val="accent1"/>
              </a:gs>
              <a:gs pos="100000">
                <a:schemeClr val="accent5"/>
              </a:gs>
            </a:gsLst>
            <a:lin ang="13500032" scaled="0"/>
          </a:gra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3"/>
          <p:cNvSpPr/>
          <p:nvPr/>
        </p:nvSpPr>
        <p:spPr>
          <a:xfrm>
            <a:off x="1105351" y="1129074"/>
            <a:ext cx="1059306" cy="1027253"/>
          </a:xfrm>
          <a:custGeom>
            <a:avLst/>
            <a:gdLst/>
            <a:ahLst/>
            <a:cxnLst/>
            <a:rect l="l" t="t" r="r" b="b"/>
            <a:pathLst>
              <a:path w="340613" h="330041" extrusionOk="0">
                <a:moveTo>
                  <a:pt x="126873" y="330041"/>
                </a:moveTo>
                <a:lnTo>
                  <a:pt x="124206" y="236792"/>
                </a:lnTo>
                <a:lnTo>
                  <a:pt x="38195" y="272986"/>
                </a:lnTo>
                <a:lnTo>
                  <a:pt x="90773" y="195929"/>
                </a:lnTo>
                <a:lnTo>
                  <a:pt x="0" y="174689"/>
                </a:lnTo>
                <a:lnTo>
                  <a:pt x="87821" y="143351"/>
                </a:lnTo>
                <a:lnTo>
                  <a:pt x="26765" y="72771"/>
                </a:lnTo>
                <a:lnTo>
                  <a:pt x="116300" y="98965"/>
                </a:lnTo>
                <a:lnTo>
                  <a:pt x="108395" y="6001"/>
                </a:lnTo>
                <a:lnTo>
                  <a:pt x="165449" y="79819"/>
                </a:lnTo>
                <a:lnTo>
                  <a:pt x="213741" y="0"/>
                </a:lnTo>
                <a:lnTo>
                  <a:pt x="216408" y="93250"/>
                </a:lnTo>
                <a:lnTo>
                  <a:pt x="302419" y="57055"/>
                </a:lnTo>
                <a:lnTo>
                  <a:pt x="249841" y="134112"/>
                </a:lnTo>
                <a:lnTo>
                  <a:pt x="340614" y="155258"/>
                </a:lnTo>
                <a:lnTo>
                  <a:pt x="252793" y="186690"/>
                </a:lnTo>
                <a:lnTo>
                  <a:pt x="313849" y="257270"/>
                </a:lnTo>
                <a:lnTo>
                  <a:pt x="224314" y="231076"/>
                </a:lnTo>
                <a:lnTo>
                  <a:pt x="232220" y="324041"/>
                </a:lnTo>
                <a:lnTo>
                  <a:pt x="175165" y="250222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23"/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41" name="Google Shape;441;p23"/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23"/>
          <p:cNvGrpSpPr/>
          <p:nvPr/>
        </p:nvGrpSpPr>
        <p:grpSpPr>
          <a:xfrm>
            <a:off x="2700213" y="5270674"/>
            <a:ext cx="1082377" cy="1106158"/>
            <a:chOff x="2829991" y="5279982"/>
            <a:chExt cx="1168621" cy="1194297"/>
          </a:xfrm>
        </p:grpSpPr>
        <p:sp>
          <p:nvSpPr>
            <p:cNvPr id="444" name="Google Shape;444;p23"/>
            <p:cNvSpPr/>
            <p:nvPr/>
          </p:nvSpPr>
          <p:spPr>
            <a:xfrm>
              <a:off x="2994201" y="5425673"/>
              <a:ext cx="1004410" cy="1048606"/>
            </a:xfrm>
            <a:custGeom>
              <a:avLst/>
              <a:gdLst/>
              <a:ahLst/>
              <a:cxnLst/>
              <a:rect l="l" t="t" r="r" b="b"/>
              <a:pathLst>
                <a:path w="1004410" h="1048606" extrusionOk="0">
                  <a:moveTo>
                    <a:pt x="1006556" y="169569"/>
                  </a:moveTo>
                  <a:lnTo>
                    <a:pt x="1006556" y="1050441"/>
                  </a:lnTo>
                  <a:lnTo>
                    <a:pt x="2146" y="1050441"/>
                  </a:lnTo>
                  <a:lnTo>
                    <a:pt x="2146" y="45935"/>
                  </a:lnTo>
                  <a:cubicBezTo>
                    <a:pt x="2146" y="21550"/>
                    <a:pt x="21863" y="1834"/>
                    <a:pt x="46245" y="1834"/>
                  </a:cubicBezTo>
                  <a:cubicBezTo>
                    <a:pt x="46245" y="1834"/>
                    <a:pt x="46341" y="1834"/>
                    <a:pt x="46341" y="1834"/>
                  </a:cubicBezTo>
                  <a:lnTo>
                    <a:pt x="395812" y="1834"/>
                  </a:lnTo>
                  <a:cubicBezTo>
                    <a:pt x="420197" y="1834"/>
                    <a:pt x="439914" y="21550"/>
                    <a:pt x="439914" y="45935"/>
                  </a:cubicBezTo>
                  <a:lnTo>
                    <a:pt x="439914" y="81272"/>
                  </a:lnTo>
                  <a:cubicBezTo>
                    <a:pt x="439914" y="105657"/>
                    <a:pt x="459727" y="125468"/>
                    <a:pt x="484109" y="125468"/>
                  </a:cubicBezTo>
                  <a:lnTo>
                    <a:pt x="962456" y="125468"/>
                  </a:lnTo>
                  <a:cubicBezTo>
                    <a:pt x="986840" y="125468"/>
                    <a:pt x="1006556" y="145186"/>
                    <a:pt x="1006556" y="16956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4675" tIns="42325" rIns="84675" bIns="42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7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grpSp>
          <p:nvGrpSpPr>
            <p:cNvPr id="445" name="Google Shape;445;p23"/>
            <p:cNvGrpSpPr/>
            <p:nvPr/>
          </p:nvGrpSpPr>
          <p:grpSpPr>
            <a:xfrm rot="-2355937">
              <a:off x="3073512" y="5396346"/>
              <a:ext cx="681582" cy="879877"/>
              <a:chOff x="5973425" y="5495050"/>
              <a:chExt cx="681600" cy="879900"/>
            </a:xfrm>
          </p:grpSpPr>
          <p:sp>
            <p:nvSpPr>
              <p:cNvPr id="446" name="Google Shape;446;p23"/>
              <p:cNvSpPr/>
              <p:nvPr/>
            </p:nvSpPr>
            <p:spPr>
              <a:xfrm>
                <a:off x="5973425" y="5495050"/>
                <a:ext cx="681600" cy="879900"/>
              </a:xfrm>
              <a:prstGeom prst="rect">
                <a:avLst/>
              </a:prstGeom>
              <a:solidFill>
                <a:schemeClr val="accent6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84675" tIns="84675" rIns="84675" bIns="846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96">
                  <a:latin typeface="Urbanist"/>
                  <a:ea typeface="Urbanist"/>
                  <a:cs typeface="Urbanist"/>
                  <a:sym typeface="Urbanist"/>
                </a:endParaRPr>
              </a:p>
            </p:txBody>
          </p:sp>
          <p:cxnSp>
            <p:nvCxnSpPr>
              <p:cNvPr id="447" name="Google Shape;447;p23"/>
              <p:cNvCxnSpPr/>
              <p:nvPr/>
            </p:nvCxnSpPr>
            <p:spPr>
              <a:xfrm>
                <a:off x="6070775" y="5613574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23"/>
              <p:cNvCxnSpPr/>
              <p:nvPr/>
            </p:nvCxnSpPr>
            <p:spPr>
              <a:xfrm>
                <a:off x="6070775" y="5706892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" name="Google Shape;449;p23"/>
              <p:cNvCxnSpPr/>
              <p:nvPr/>
            </p:nvCxnSpPr>
            <p:spPr>
              <a:xfrm>
                <a:off x="6070775" y="5893528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0" name="Google Shape;450;p23"/>
              <p:cNvCxnSpPr/>
              <p:nvPr/>
            </p:nvCxnSpPr>
            <p:spPr>
              <a:xfrm>
                <a:off x="6070775" y="6080164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1" name="Google Shape;451;p23"/>
              <p:cNvCxnSpPr/>
              <p:nvPr/>
            </p:nvCxnSpPr>
            <p:spPr>
              <a:xfrm>
                <a:off x="6070775" y="6266799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23"/>
              <p:cNvCxnSpPr/>
              <p:nvPr/>
            </p:nvCxnSpPr>
            <p:spPr>
              <a:xfrm>
                <a:off x="6070775" y="5800210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23"/>
              <p:cNvCxnSpPr/>
              <p:nvPr/>
            </p:nvCxnSpPr>
            <p:spPr>
              <a:xfrm>
                <a:off x="6070775" y="5986846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" name="Google Shape;454;p23"/>
              <p:cNvCxnSpPr/>
              <p:nvPr/>
            </p:nvCxnSpPr>
            <p:spPr>
              <a:xfrm>
                <a:off x="6070775" y="6173481"/>
                <a:ext cx="4869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55" name="Google Shape;455;p23"/>
            <p:cNvSpPr/>
            <p:nvPr/>
          </p:nvSpPr>
          <p:spPr>
            <a:xfrm>
              <a:off x="2829991" y="5821055"/>
              <a:ext cx="1168621" cy="653224"/>
            </a:xfrm>
            <a:custGeom>
              <a:avLst/>
              <a:gdLst/>
              <a:ahLst/>
              <a:cxnLst/>
              <a:rect l="l" t="t" r="r" b="b"/>
              <a:pathLst>
                <a:path w="1168621" h="653224" extrusionOk="0">
                  <a:moveTo>
                    <a:pt x="1170767" y="655058"/>
                  </a:moveTo>
                  <a:lnTo>
                    <a:pt x="164547" y="655058"/>
                  </a:lnTo>
                  <a:lnTo>
                    <a:pt x="2146" y="64508"/>
                  </a:lnTo>
                  <a:cubicBezTo>
                    <a:pt x="2146" y="29932"/>
                    <a:pt x="30244" y="1834"/>
                    <a:pt x="64819" y="1834"/>
                  </a:cubicBezTo>
                  <a:lnTo>
                    <a:pt x="945692" y="1834"/>
                  </a:lnTo>
                  <a:cubicBezTo>
                    <a:pt x="980267" y="1929"/>
                    <a:pt x="1008270" y="29932"/>
                    <a:pt x="1008366" y="64508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4675" tIns="42325" rIns="84675" bIns="42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67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69D440FD-57C8-680E-DB8E-211BA8A2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5971D880-A4DE-0A28-5C59-D9E4D24FDEEA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099FB734-3AD5-D02B-2D5D-83C0C8BB62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ĐỔI MẬT KHẨU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6A32F389-5D6E-1703-94EC-CE5962D9236A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7AA8820F-4B65-2066-5C75-EA5ED9493CE2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0B34039B-7140-B408-83F4-BE16D80DB2AB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29A960F6-8C81-CBD1-E621-C38DED5AF5C0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B7D49E71-64AA-26F5-024B-D587AF70B80B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A7745ADD-9AAE-BCD5-223A-013E155BC9E6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1C8100BD-76C7-923F-FF63-C802759A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05" y="1736699"/>
            <a:ext cx="3639600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2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D0802667-20EC-E0FA-A8BE-1EE038F1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FE2C8E3C-4984-7796-AA9B-DA7EFC522C49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48BAD94B-4DA0-1147-C823-08ACB3D15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QUẢN LÝ KHÁCH HÀNG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BA8A588B-2DDB-553B-7B7C-3D107A71DF71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617E0620-C6EC-326C-A181-388BA70772B8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682FFF6C-DC8E-4C62-949B-FB6C3CD8AEB8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B98DB667-E38D-44CE-83DE-EAA4B7F20ABF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B3737A5A-FCE9-F01D-20AF-245BC6142BBB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69AF5491-4718-A521-3CD0-BC81285BA1CD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ACF73A4-AE5D-D927-346E-33EF0524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29" y="1736699"/>
            <a:ext cx="7034476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5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3EB80E49-3647-A36B-270D-E65E9B35E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E79C6D0B-E08F-6B48-F1D1-F0118E8374BF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D90DAFE3-85D2-76F2-893E-6D86CD3F8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QUẢN LÝ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60358B9F-6127-3D04-9F6A-6ADD1490B0FF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0F743081-F505-40E0-5471-7467B0187ECC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45A02439-CA53-EF54-A1E6-47AFFBC6127A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52C9F603-A2DD-248E-9327-CA35E99B6BED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528D7EC3-5807-2E51-C1C2-191F071B01C9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AE9FCFEE-D48E-2FBC-B3D8-776F980D6373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E279B0-162C-5A05-C5C7-11329428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330" y="1743485"/>
            <a:ext cx="7127946" cy="370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54BAD158-B868-4A66-B205-60518BBE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039450BA-CFD6-EBF3-5BF1-1C1307A93C67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5B47D39F-88FF-6D88-9ABF-3F667EEBC0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QUẢN LÝ LOẠI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1B6296F8-5F5A-B603-2514-53707FF228C3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F3163482-5484-26D3-04D6-35E761CA3FB3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125ED496-269E-BC1D-6788-B33C22A9D29D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36000D15-A967-88EF-61CC-0801F6894160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9AFE84C6-017E-68D0-0DD6-E2C27BACFA85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B7C5C17C-A965-70AD-8AC1-57F18E44CB94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92BAC2-D999-698A-ADE3-FAC47FA04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3" y="1735895"/>
            <a:ext cx="7034800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01510CD7-84C8-A9DA-F0F6-835C15D9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A7336F73-ECC4-ED57-FDA0-363C7E7C9A8E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D8EC2B80-F479-CD55-71D7-8A8ED623CB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BÁO CÁO BÁN HÀNG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BE444161-357D-724B-DD81-FC54793E25F0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3752EE05-F815-CCFD-E995-0F5896A3C697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946EEA8D-C055-93EB-3FA9-7BD10DF26ABF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AB0924AC-5D5B-D9F0-AD12-8A615B172651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B00EFE04-33C3-79E3-1689-17A069E7A270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C982220D-27B9-11A7-914A-3973207DA4D2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A4FD58-1D19-52AA-8220-99AB94A6F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85" y="1736699"/>
            <a:ext cx="7044619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A167AB2E-864C-98AF-81F8-E2080ED4A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CD907BE8-6B73-3764-0022-18CDB1EE6FD7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BFBB469A-EA84-4F0B-9370-1FD9673F1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BÁO CÁO TỒN KHO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0A0B1352-5CD1-4B6E-A600-A5B02EBBF4C4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442449BC-5EEA-A356-CF8A-AE618A0D5914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7B624844-2AE2-5878-5752-2076EFBEDC3E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568EA8B9-45F1-E220-8B85-47DD8D39FE17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7D869FC9-4E3E-8806-6A17-7E9FCBC9D84D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9B2C90F7-678A-F8EE-19E6-6E4A15F8B05A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9F1817-41D5-E2A5-755D-FA34770A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4" y="1736700"/>
            <a:ext cx="7034800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6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37A58919-991D-7368-E91B-7CAF5B341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E342E4A2-9D51-B84A-9569-CE55AF858A6B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6CE4247C-4135-F201-7A25-91F4E7B327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QUẢN LÝ CHƯƠNG TRÌNH KHUYẾN MẠI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BEAE83A4-3F59-0251-D4CC-692B1D8C433E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142E6D77-07F4-3697-8F47-F26AA66B612E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16D89A33-69C7-8039-EED0-529403ECDC20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615CFF26-42F5-0E0D-64BD-0E0FBEF65132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49B960AA-EB0C-5240-BCA4-B002088CA4D5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C493E082-7EEA-9132-FAD5-9B2E47200932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3F00FF-CAE2-3532-F769-89779156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4" y="1736699"/>
            <a:ext cx="7034800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8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46DB57-CCA1-91B6-3057-A12C0469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7ED52BE3-0D36-733D-E394-86B83240339E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6015248C-27B3-8FC0-931A-F1E018683B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TRANG CHỦ KHÁCH HÀNG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215F5C0F-3753-B85C-5B92-F886724AA144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FF5200B7-A563-54D4-E388-50120D1A4798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AD65ABCC-1DE6-3866-CA7F-41B9E809CE7A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BFAC1266-D3BD-20FF-6C66-ED6A159FA127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3EF1EC00-3D60-47D9-C178-359A61C5DF27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6D16F164-D510-6B8A-AEB0-91A1F6004132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E68F3546-830A-9A60-8140-1AB88D178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85" y="1736699"/>
            <a:ext cx="7044619" cy="38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6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D1514B9D-44EE-CDF3-EC93-616BD1B6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A2A1D8E2-49D2-73E1-CCA4-5B539255651F}"/>
              </a:ext>
            </a:extLst>
          </p:cNvPr>
          <p:cNvSpPr/>
          <p:nvPr/>
        </p:nvSpPr>
        <p:spPr>
          <a:xfrm>
            <a:off x="5613399" y="1736700"/>
            <a:ext cx="5496805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1454B397-870D-1404-15CC-BF126A01A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4" y="3120225"/>
            <a:ext cx="388562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THANH TOÁN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56FDD5A0-4994-56FE-7D18-E213CA71EA8A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FF8E7D2B-A898-29ED-EEF9-B84B6BE439B0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AF71BD2A-A8BC-0A82-72EF-0A2675841B94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39E188FD-11D2-FDB2-4AE4-6E06C45FBCF7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C4D9FEFB-64CA-E033-2C37-4146F693AEBD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74F7A955-2D2E-AC2D-4DA5-ABE4971C2F4D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4F17CE1-31E4-DDDA-4E9D-3484F4D07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99" y="1736700"/>
            <a:ext cx="5496804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9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9EE54E46-7BF5-5A53-85C3-7441450BC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342F4243-3291-8300-8CB7-ED8A3ABE84E6}"/>
              </a:ext>
            </a:extLst>
          </p:cNvPr>
          <p:cNvSpPr/>
          <p:nvPr/>
        </p:nvSpPr>
        <p:spPr>
          <a:xfrm>
            <a:off x="5613399" y="1736700"/>
            <a:ext cx="5496805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0F0F73BF-1CCB-5B13-1EE5-032418C8A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4" y="3120225"/>
            <a:ext cx="388562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THANH TOÁN THÀNH CÔNG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80FE061E-7FC5-D2D6-5B41-37BD0C7630EF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75009BED-0A1C-2F8F-95A9-D2930FEE798A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0B5267A5-52BD-FAF7-2027-9D863EFBB745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25CD9A8A-85DC-18BB-86FF-5710F4FFE0AF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838DBE84-FE80-B111-B619-C5E0316CA257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63C31A9D-C3DE-8033-6FE7-229CAE2AE05D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45308FD-C8D4-9E1F-033D-028BAC20D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99" y="1736700"/>
            <a:ext cx="5491951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4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/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/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ĐĂNG NHẬP</a:t>
            </a:r>
            <a:endParaRPr dirty="0"/>
          </a:p>
        </p:txBody>
      </p:sp>
      <p:sp>
        <p:nvSpPr>
          <p:cNvPr id="463" name="Google Shape;463;p24"/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/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/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A11661E-C808-0802-A93C-E733394A8AF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70603" y="1736700"/>
            <a:ext cx="3639599" cy="371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49081C31-7C3A-A8CF-1A9B-500DD1043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84F69C1E-6A93-3C60-86FE-2FC93A8AC4EF}"/>
              </a:ext>
            </a:extLst>
          </p:cNvPr>
          <p:cNvSpPr/>
          <p:nvPr/>
        </p:nvSpPr>
        <p:spPr>
          <a:xfrm>
            <a:off x="5613399" y="1736700"/>
            <a:ext cx="5496805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398EC9F7-6B71-35A4-7AE0-A330C71441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4" y="3120225"/>
            <a:ext cx="388562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CHI TIẾT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4644C56B-E7ED-09D7-547C-5AE6A5DFA88C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805BACC6-158B-1376-36C9-9F9538173FB0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CAF056CF-30DD-CCE2-935F-42CAB416997B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0BD3DE2E-0AD7-C8E6-527D-AE29E1C8F3D6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9D3B083D-457E-26CA-13FD-E8D2B21F8895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AFFDAE79-3D9D-236F-B745-17F40366EC1C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161EE584-4CA1-8B03-C212-6C5AC8AF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99" y="1733140"/>
            <a:ext cx="5563176" cy="37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0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D575A064-027E-EE34-FE05-C1CBA3C4B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02CACA1F-D920-3F05-D0A4-481278CD1B32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78C3486F-8CA2-7B81-908D-0ACF014FC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DANH MỤC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0D9F0814-5235-CD85-246C-0868C6B70FB2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27E21B00-3875-DEBC-27D9-B01B26F270DD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57186959-8BB2-F085-FBFA-0B26E8BD5EE8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6ABF2250-97EB-CB1F-3CFD-12CE6E1CEF1E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97594B02-E465-10B6-C5CF-E8E197CAC8FA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B474DC15-B7A6-F603-83EF-FC46789EE760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37AE5A0E-837D-8577-19BD-502DC788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3" y="1736700"/>
            <a:ext cx="7034799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4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159B9ADD-5EE1-7626-FD87-8606E944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E3B3F8CD-2C03-F37E-56BD-5967F63CE5DF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84CC23C7-E359-D9A7-411B-A59DC0B63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TIN TỨC KHUYẾN MÃI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F4DAFE9A-9FD6-FD0C-A844-724CBD41A984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7976CF2F-07A4-865A-4C93-65EF35F570E6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239FB103-16DF-FC47-4327-0B527115569F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4E65D2E9-1136-3F43-BCC1-AA9E459B548D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8E439702-70FF-EB77-E7A4-AFC61F204DE0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157A0396-0F94-1FFD-B5EB-63BAA1FCAF72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88ABEB-0473-A0FA-A181-C5A0C84B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4" y="1736700"/>
            <a:ext cx="7034800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F351DE5F-07EB-668B-15BB-873082D49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45968DB9-6E6A-A2AF-9591-264E4EB8F474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F9D59621-0F6D-D81C-29DB-AF62C412A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TRANG LIÊN HỆ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51D68FB5-F9E8-0C3B-DF3F-700C08CF33DA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08CD0BC2-3140-D58D-7743-0A7BE0240367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C29A92D4-F061-9976-C209-FCF848E21463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6AB208F1-B3FE-5643-DC0E-50AB300AC27F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C71C0230-D9B7-B4E0-7FB9-46C2FDDA70CA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FE255C68-F019-70F2-0F75-6C058116F1ED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46D1DF-A895-F15D-4B69-D560673F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86" y="1736700"/>
            <a:ext cx="7044619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5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F9AB7970-3AF0-390D-8E63-DD136320F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A93A2BA0-9C37-2581-9962-50472158CEDF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92742073-A65E-D0BF-015D-FE4ECB6BE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TRANG ĐƠN HÀNG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A66FA0DC-E958-BFE6-45E5-35E3F31CD72E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97055DF4-AEA6-716B-9CA4-338109E812CC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5657380C-B998-F3D9-AAF3-1DC4CC98DB8F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A58E3EB8-CB39-3C46-4BFE-4AF8E9C71330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131B5869-BF35-0C63-F65D-67EBF34CDA64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6BC3F2C9-A4CA-319E-F926-4F102CB14D9A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42DDE2-3568-3EAF-92F5-DF7DDEFC6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4" y="1726552"/>
            <a:ext cx="7029946" cy="37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2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50498" y="1631853"/>
            <a:ext cx="8764174" cy="3123027"/>
          </a:xfrm>
        </p:spPr>
        <p:txBody>
          <a:bodyPr>
            <a:normAutofit/>
          </a:bodyPr>
          <a:lstStyle/>
          <a:p>
            <a:r>
              <a:rPr lang="vi-VN" dirty="0" smtClean="0"/>
              <a:t>Cảm ơn cô đã lắng nghe bài thuyết trình của nhóm em!!!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30461" y="3120225"/>
            <a:ext cx="683551" cy="2225497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54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4728C5E9-AD31-B9B0-EEAB-8C2E232ED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9CA6D248-F2A2-81F8-10ED-CB37E3871C40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244D02E1-0AB5-B2DF-E651-71CA7FF23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QUẢN TRỊ VIÊN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48A43AD4-F214-4F56-F203-55CBE0118020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51081017-A60C-B4F1-F741-5773570E45EE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2FE5C30A-24D7-954D-0DC1-60997A5FC2AA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874D5FB0-74BC-9626-A92C-D4074276DC30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F22481B2-48D5-39C7-A326-B718A46976CE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8AB912A5-3AC7-CD0D-A0E4-5A9C1F5D1DD3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diagram of a flowchart&#10;&#10;AI-generated content may be incorrect.">
            <a:extLst>
              <a:ext uri="{FF2B5EF4-FFF2-40B4-BE49-F238E27FC236}">
                <a16:creationId xmlns:a16="http://schemas.microsoft.com/office/drawing/2014/main" id="{3275C307-D6F1-A5C7-65FB-21312EE976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70604" y="1742370"/>
            <a:ext cx="3639600" cy="37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4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5A3E877B-4586-A69C-2C80-2E581AA9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F69E4E2C-1FAE-EB49-6653-EC7D0D6BA7D2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CCCA2860-0972-0454-6D0A-1863640EF3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QUẢN LÝ LOẠI SP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FFF22938-9B0A-820D-730B-D3369E6BFA82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A619F5CD-5976-D5A7-4059-F8CC7CC474A4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E7B64DAE-D7B0-9810-09B7-9E80C2C954BC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610A93B0-7FBA-C506-9879-1B40B5DB2209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094B2F00-4AB8-B220-49E9-0EA299FE9EC7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C6F91F44-4112-AB99-89C0-A53FB1A798DD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BB005D95-0E03-194D-E317-DB5136A38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86" y="1736699"/>
            <a:ext cx="3639600" cy="371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107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4971B66D-8855-D011-88E8-0BD48DBE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52A75001-96FA-DA12-F45A-0D241E47FBF4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C76B7B4B-8323-C8E8-01F1-8D56ACCD9F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QUẢN LÝ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ACFFDA98-B56B-B764-10B9-773F8DB6E832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02C70828-BA52-D7D4-3C98-1EA05BB29253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CEE8B43E-00E9-A61A-4184-F32AC761EA24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FE70E4B2-58F2-091A-1959-B87ABD3117EF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94C196E5-416C-7ABF-6EAE-B2EC8CC967C8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B930838B-55F0-D9D2-760D-D970DCD2F872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76FF5BEB-549C-67CC-C225-0F471E495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604" y="1736699"/>
            <a:ext cx="3639600" cy="371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697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FB6D3391-15F4-9867-23F5-8BF6FC239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0278534D-2CBC-1BA4-05F4-C4C82A5C9357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2D0DB293-6C36-CAAC-43B0-A1F767099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QUẢN LÝ TIN TỨC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201DCF96-5C2C-602F-7A32-B14A9F6F5EC1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6F137837-FFED-2941-481A-94ADE28C55AA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6278A600-CA51-F701-74A0-7EC06A0552F9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F05595CF-87B4-A224-A717-6910EBF7F49A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C31A5F21-896C-7121-66ED-98DA8A8C4C8D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9470A88F-FFD1-B75D-8CD1-AC651DDFC733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047C740-E479-FD39-38CD-81ED3776FF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10979" y="1736699"/>
            <a:ext cx="3699226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7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419DD088-2774-C008-E8EF-7D9CAE6E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46DCC468-7087-0834-E59D-38C33E9EE587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A5A15945-5FD6-3034-DDA9-D0FE33559C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QUẢN LÝ LIỆT KÊ SẢN PHẨM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61D71225-389A-AA32-F5F2-2BEE2322F43D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549C267B-9BF3-3D73-51B6-AE0B7737923C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C14A485C-AD11-7DBE-90C1-C1D5A2BE7FF3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1C04B375-BDEA-98FE-FF8C-6BC7C6F8D5E7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08279FA2-EF6B-1F6D-5E93-2AE36756EE03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9B9DBF9D-3986-F982-1F9F-4BC922A9BA38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E87F2ECB-594A-394B-5B2E-A8337A43F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786" y="1736699"/>
            <a:ext cx="3639599" cy="3714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054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6D5CB41A-0A50-F8F3-11C3-85D11516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BBC4E187-02A8-6288-3D7D-D23E7824CA45}"/>
              </a:ext>
            </a:extLst>
          </p:cNvPr>
          <p:cNvSpPr/>
          <p:nvPr/>
        </p:nvSpPr>
        <p:spPr>
          <a:xfrm>
            <a:off x="7470604" y="1736700"/>
            <a:ext cx="36396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B23C33AD-CE13-DAC8-ED93-533BAE630A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5913" y="3120225"/>
            <a:ext cx="5828100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ĐĂNG NHẬP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A29BB3C8-E93C-A22F-ACAD-829E16D82E24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BBE2ED72-EFBB-426E-10CD-D176AB1C1CF3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034F1164-AFDB-3CA7-AD53-E5F0521E793C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A57934C8-184B-789B-5383-DDB9F8362871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393FACF6-01C3-6E20-978A-B83D85C2D649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971BD7AF-F343-D76B-EE05-F88CCD4BF893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7E86C706-25EA-A366-4A89-FCDA402BA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04" y="1736700"/>
            <a:ext cx="3639600" cy="37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>
          <a:extLst>
            <a:ext uri="{FF2B5EF4-FFF2-40B4-BE49-F238E27FC236}">
              <a16:creationId xmlns:a16="http://schemas.microsoft.com/office/drawing/2014/main" id="{7F0A6189-A356-79C4-B66F-5157460FE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4">
            <a:extLst>
              <a:ext uri="{FF2B5EF4-FFF2-40B4-BE49-F238E27FC236}">
                <a16:creationId xmlns:a16="http://schemas.microsoft.com/office/drawing/2014/main" id="{8FF1C4FF-088B-34B5-A893-2B59836754EB}"/>
              </a:ext>
            </a:extLst>
          </p:cNvPr>
          <p:cNvSpPr/>
          <p:nvPr/>
        </p:nvSpPr>
        <p:spPr>
          <a:xfrm>
            <a:off x="4075405" y="1736700"/>
            <a:ext cx="7034800" cy="3714300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62" name="Google Shape;462;p24">
            <a:extLst>
              <a:ext uri="{FF2B5EF4-FFF2-40B4-BE49-F238E27FC236}">
                <a16:creationId xmlns:a16="http://schemas.microsoft.com/office/drawing/2014/main" id="{9081C3AF-99ED-3051-1AEC-824A065AE7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80068" y="2502158"/>
            <a:ext cx="2599266" cy="235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GIAO DIỆN TRANG CHỦ ADMIN</a:t>
            </a:r>
            <a:endParaRPr dirty="0"/>
          </a:p>
        </p:txBody>
      </p:sp>
      <p:sp>
        <p:nvSpPr>
          <p:cNvPr id="463" name="Google Shape;463;p24">
            <a:extLst>
              <a:ext uri="{FF2B5EF4-FFF2-40B4-BE49-F238E27FC236}">
                <a16:creationId xmlns:a16="http://schemas.microsoft.com/office/drawing/2014/main" id="{4F2CD9AE-399D-7C85-F535-7720190DC8BE}"/>
              </a:ext>
            </a:extLst>
          </p:cNvPr>
          <p:cNvSpPr/>
          <p:nvPr/>
        </p:nvSpPr>
        <p:spPr>
          <a:xfrm>
            <a:off x="1283998" y="1987475"/>
            <a:ext cx="5563176" cy="75199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700" b="0" i="0" dirty="0"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gradFill>
                <a:gsLst>
                  <a:gs pos="0">
                    <a:schemeClr val="accent1"/>
                  </a:gs>
                  <a:gs pos="39000">
                    <a:schemeClr val="accent5"/>
                  </a:gs>
                  <a:gs pos="65000">
                    <a:schemeClr val="accent1"/>
                  </a:gs>
                  <a:gs pos="100000">
                    <a:schemeClr val="accent5"/>
                  </a:gs>
                </a:gsLst>
                <a:lin ang="13500032" scaled="0"/>
              </a:gradFill>
              <a:latin typeface="Fascinate"/>
            </a:endParaRPr>
          </a:p>
        </p:txBody>
      </p:sp>
      <p:sp>
        <p:nvSpPr>
          <p:cNvPr id="464" name="Google Shape;464;p24">
            <a:extLst>
              <a:ext uri="{FF2B5EF4-FFF2-40B4-BE49-F238E27FC236}">
                <a16:creationId xmlns:a16="http://schemas.microsoft.com/office/drawing/2014/main" id="{186C0708-4362-46FC-AEAE-D42A68B07D1F}"/>
              </a:ext>
            </a:extLst>
          </p:cNvPr>
          <p:cNvSpPr/>
          <p:nvPr/>
        </p:nvSpPr>
        <p:spPr>
          <a:xfrm>
            <a:off x="8122250" y="5580525"/>
            <a:ext cx="3331532" cy="604053"/>
          </a:xfrm>
          <a:custGeom>
            <a:avLst/>
            <a:gdLst/>
            <a:ahLst/>
            <a:cxnLst/>
            <a:rect l="l" t="t" r="r" b="b"/>
            <a:pathLst>
              <a:path w="337029" h="61108" extrusionOk="0">
                <a:moveTo>
                  <a:pt x="51796" y="1"/>
                </a:moveTo>
                <a:cubicBezTo>
                  <a:pt x="49367" y="-39"/>
                  <a:pt x="46857" y="916"/>
                  <a:pt x="44995" y="2782"/>
                </a:cubicBezTo>
                <a:lnTo>
                  <a:pt x="2733" y="45162"/>
                </a:lnTo>
                <a:cubicBezTo>
                  <a:pt x="-911" y="48805"/>
                  <a:pt x="-911" y="54817"/>
                  <a:pt x="2733" y="58444"/>
                </a:cubicBezTo>
                <a:cubicBezTo>
                  <a:pt x="6376" y="62071"/>
                  <a:pt x="12246" y="61962"/>
                  <a:pt x="15889" y="58319"/>
                </a:cubicBezTo>
                <a:lnTo>
                  <a:pt x="51432" y="22772"/>
                </a:lnTo>
                <a:lnTo>
                  <a:pt x="82278" y="55914"/>
                </a:lnTo>
                <a:cubicBezTo>
                  <a:pt x="85719" y="59602"/>
                  <a:pt x="91427" y="59881"/>
                  <a:pt x="95192" y="56549"/>
                </a:cubicBezTo>
                <a:lnTo>
                  <a:pt x="130370" y="25428"/>
                </a:lnTo>
                <a:lnTo>
                  <a:pt x="164658" y="57432"/>
                </a:lnTo>
                <a:cubicBezTo>
                  <a:pt x="168301" y="60824"/>
                  <a:pt x="174009" y="60776"/>
                  <a:pt x="177571" y="57307"/>
                </a:cubicBezTo>
                <a:lnTo>
                  <a:pt x="209309" y="26314"/>
                </a:lnTo>
                <a:lnTo>
                  <a:pt x="244203" y="57687"/>
                </a:lnTo>
                <a:cubicBezTo>
                  <a:pt x="247887" y="60970"/>
                  <a:pt x="253514" y="60772"/>
                  <a:pt x="256996" y="57307"/>
                </a:cubicBezTo>
                <a:lnTo>
                  <a:pt x="289502" y="25177"/>
                </a:lnTo>
                <a:lnTo>
                  <a:pt x="320996" y="57687"/>
                </a:lnTo>
                <a:cubicBezTo>
                  <a:pt x="324599" y="61379"/>
                  <a:pt x="330469" y="61516"/>
                  <a:pt x="334153" y="57938"/>
                </a:cubicBezTo>
                <a:cubicBezTo>
                  <a:pt x="337877" y="54364"/>
                  <a:pt x="337999" y="48473"/>
                  <a:pt x="334436" y="44782"/>
                </a:cubicBezTo>
                <a:lnTo>
                  <a:pt x="296343" y="5442"/>
                </a:lnTo>
                <a:cubicBezTo>
                  <a:pt x="292740" y="1718"/>
                  <a:pt x="286749" y="1665"/>
                  <a:pt x="283065" y="5312"/>
                </a:cubicBezTo>
                <a:lnTo>
                  <a:pt x="250154" y="37952"/>
                </a:lnTo>
                <a:lnTo>
                  <a:pt x="215259" y="6705"/>
                </a:lnTo>
                <a:cubicBezTo>
                  <a:pt x="211616" y="3438"/>
                  <a:pt x="205989" y="3539"/>
                  <a:pt x="202467" y="6960"/>
                </a:cubicBezTo>
                <a:lnTo>
                  <a:pt x="170851" y="37827"/>
                </a:lnTo>
                <a:lnTo>
                  <a:pt x="136928" y="6073"/>
                </a:lnTo>
                <a:cubicBezTo>
                  <a:pt x="133447" y="2807"/>
                  <a:pt x="128022" y="2782"/>
                  <a:pt x="124419" y="5948"/>
                </a:cubicBezTo>
                <a:lnTo>
                  <a:pt x="89646" y="36560"/>
                </a:lnTo>
                <a:lnTo>
                  <a:pt x="58394" y="3037"/>
                </a:lnTo>
                <a:cubicBezTo>
                  <a:pt x="56573" y="1106"/>
                  <a:pt x="54225" y="42"/>
                  <a:pt x="51796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700000" algn="bl" rotWithShape="0">
              <a:schemeClr val="accent3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>
            <a:extLst>
              <a:ext uri="{FF2B5EF4-FFF2-40B4-BE49-F238E27FC236}">
                <a16:creationId xmlns:a16="http://schemas.microsoft.com/office/drawing/2014/main" id="{F1EE5954-D575-3BF5-B86A-FEBACA81DCD8}"/>
              </a:ext>
            </a:extLst>
          </p:cNvPr>
          <p:cNvSpPr/>
          <p:nvPr/>
        </p:nvSpPr>
        <p:spPr>
          <a:xfrm>
            <a:off x="1086650" y="5329475"/>
            <a:ext cx="746607" cy="1106183"/>
          </a:xfrm>
          <a:custGeom>
            <a:avLst/>
            <a:gdLst/>
            <a:ahLst/>
            <a:cxnLst/>
            <a:rect l="l" t="t" r="r" b="b"/>
            <a:pathLst>
              <a:path w="142008" h="210401" extrusionOk="0">
                <a:moveTo>
                  <a:pt x="65701" y="0"/>
                </a:moveTo>
                <a:lnTo>
                  <a:pt x="138365" y="1963"/>
                </a:lnTo>
                <a:lnTo>
                  <a:pt x="93147" y="74449"/>
                </a:lnTo>
                <a:lnTo>
                  <a:pt x="142009" y="77210"/>
                </a:lnTo>
                <a:lnTo>
                  <a:pt x="0" y="210401"/>
                </a:lnTo>
                <a:lnTo>
                  <a:pt x="45420" y="106121"/>
                </a:lnTo>
                <a:lnTo>
                  <a:pt x="2267" y="104223"/>
                </a:lnTo>
                <a:lnTo>
                  <a:pt x="65701" y="0"/>
                </a:lnTo>
                <a:close/>
              </a:path>
            </a:pathLst>
          </a:custGeom>
          <a:solidFill>
            <a:schemeClr val="accent5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24">
            <a:extLst>
              <a:ext uri="{FF2B5EF4-FFF2-40B4-BE49-F238E27FC236}">
                <a16:creationId xmlns:a16="http://schemas.microsoft.com/office/drawing/2014/main" id="{BA4F8FA2-9257-FB5A-8BBD-D89191625D86}"/>
              </a:ext>
            </a:extLst>
          </p:cNvPr>
          <p:cNvGrpSpPr/>
          <p:nvPr/>
        </p:nvGrpSpPr>
        <p:grpSpPr>
          <a:xfrm>
            <a:off x="9186658" y="1204669"/>
            <a:ext cx="967252" cy="1106171"/>
            <a:chOff x="9186850" y="1406600"/>
            <a:chExt cx="790691" cy="904252"/>
          </a:xfrm>
        </p:grpSpPr>
        <p:sp>
          <p:nvSpPr>
            <p:cNvPr id="467" name="Google Shape;467;p24">
              <a:extLst>
                <a:ext uri="{FF2B5EF4-FFF2-40B4-BE49-F238E27FC236}">
                  <a16:creationId xmlns:a16="http://schemas.microsoft.com/office/drawing/2014/main" id="{57F2B461-B77E-FFD1-D283-24299F0B6743}"/>
                </a:ext>
              </a:extLst>
            </p:cNvPr>
            <p:cNvSpPr/>
            <p:nvPr/>
          </p:nvSpPr>
          <p:spPr>
            <a:xfrm>
              <a:off x="9437874" y="1406600"/>
              <a:ext cx="539666" cy="630879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24">
              <a:extLst>
                <a:ext uri="{FF2B5EF4-FFF2-40B4-BE49-F238E27FC236}">
                  <a16:creationId xmlns:a16="http://schemas.microsoft.com/office/drawing/2014/main" id="{77068599-BA05-7FB9-67F4-268404AF0BFF}"/>
                </a:ext>
              </a:extLst>
            </p:cNvPr>
            <p:cNvSpPr/>
            <p:nvPr/>
          </p:nvSpPr>
          <p:spPr>
            <a:xfrm>
              <a:off x="9186850" y="1867825"/>
              <a:ext cx="393077" cy="443027"/>
            </a:xfrm>
            <a:custGeom>
              <a:avLst/>
              <a:gdLst/>
              <a:ahLst/>
              <a:cxnLst/>
              <a:rect l="l" t="t" r="r" b="b"/>
              <a:pathLst>
                <a:path w="434339" h="434340" extrusionOk="0">
                  <a:moveTo>
                    <a:pt x="217170" y="434340"/>
                  </a:moveTo>
                  <a:cubicBezTo>
                    <a:pt x="217170" y="434340"/>
                    <a:pt x="217360" y="325565"/>
                    <a:pt x="163068" y="271272"/>
                  </a:cubicBezTo>
                  <a:cubicBezTo>
                    <a:pt x="108775" y="216979"/>
                    <a:pt x="0" y="217170"/>
                    <a:pt x="0" y="217170"/>
                  </a:cubicBezTo>
                  <a:cubicBezTo>
                    <a:pt x="0" y="217170"/>
                    <a:pt x="108775" y="217361"/>
                    <a:pt x="163068" y="163068"/>
                  </a:cubicBezTo>
                  <a:cubicBezTo>
                    <a:pt x="217360" y="108775"/>
                    <a:pt x="217170" y="0"/>
                    <a:pt x="217170" y="0"/>
                  </a:cubicBezTo>
                  <a:cubicBezTo>
                    <a:pt x="217170" y="0"/>
                    <a:pt x="216979" y="108775"/>
                    <a:pt x="271272" y="163068"/>
                  </a:cubicBezTo>
                  <a:cubicBezTo>
                    <a:pt x="325564" y="217361"/>
                    <a:pt x="434340" y="217170"/>
                    <a:pt x="434340" y="217170"/>
                  </a:cubicBezTo>
                  <a:cubicBezTo>
                    <a:pt x="434340" y="217170"/>
                    <a:pt x="325564" y="216979"/>
                    <a:pt x="271272" y="271272"/>
                  </a:cubicBezTo>
                  <a:cubicBezTo>
                    <a:pt x="216979" y="325660"/>
                    <a:pt x="217170" y="434340"/>
                    <a:pt x="217170" y="43434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11850" tIns="55900" rIns="111850" bIns="55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FC05E7-2F4F-DD8C-70D8-1F5B17AB4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403" y="1736699"/>
            <a:ext cx="7034799" cy="37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FDAEFE"/>
      </a:dk1>
      <a:lt1>
        <a:srgbClr val="4666ED"/>
      </a:lt1>
      <a:dk2>
        <a:srgbClr val="2C4BCA"/>
      </a:dk2>
      <a:lt2>
        <a:srgbClr val="EEF3FF"/>
      </a:lt2>
      <a:accent1>
        <a:srgbClr val="FDAEFE"/>
      </a:accent1>
      <a:accent2>
        <a:srgbClr val="FF71FF"/>
      </a:accent2>
      <a:accent3>
        <a:srgbClr val="3355E2"/>
      </a:accent3>
      <a:accent4>
        <a:srgbClr val="7B94FE"/>
      </a:accent4>
      <a:accent5>
        <a:srgbClr val="FEF5B6"/>
      </a:accent5>
      <a:accent6>
        <a:srgbClr val="FFFFFF"/>
      </a:accent6>
      <a:hlink>
        <a:srgbClr val="C307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149</Words>
  <Application>Microsoft Office PowerPoint</Application>
  <PresentationFormat>Widescreen</PresentationFormat>
  <Paragraphs>25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Didact Gothic</vt:lpstr>
      <vt:lpstr>Fascinate</vt:lpstr>
      <vt:lpstr>Roboto Slab</vt:lpstr>
      <vt:lpstr>Urbanist</vt:lpstr>
      <vt:lpstr>SlidesMania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cô đã lắng nghe bài thuyết trình của nhóm em!!!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Hoc</cp:lastModifiedBy>
  <cp:revision>3</cp:revision>
  <dcterms:modified xsi:type="dcterms:W3CDTF">2025-12-10T15:37:46Z</dcterms:modified>
</cp:coreProperties>
</file>